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92" autoAdjust="0"/>
    <p:restoredTop sz="94637"/>
  </p:normalViewPr>
  <p:slideViewPr>
    <p:cSldViewPr snapToGrid="0" snapToObjects="1">
      <p:cViewPr varScale="1">
        <p:scale>
          <a:sx n="103" d="100"/>
          <a:sy n="103" d="100"/>
        </p:scale>
        <p:origin x="904" y="18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6/19/23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6/19/23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6/19/23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6/19/23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6/19/23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6/19/23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6/19/23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6/19/23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9244" y="85726"/>
            <a:ext cx="6225018" cy="259203"/>
          </a:xfrm>
        </p:spPr>
        <p:txBody>
          <a:bodyPr numCol="1">
            <a:noAutofit/>
          </a:bodyPr>
          <a:lstStyle/>
          <a:p>
            <a:pPr algn="l"/>
            <a:r>
              <a:rPr lang="en-US" sz="1800" b="1">
                <a:latin typeface="+mn-lt"/>
              </a:rPr>
              <a:t>Habitat</a:t>
            </a:r>
            <a:r>
              <a:rPr lang="en-US" sz="1800" b="1" dirty="0"/>
              <a:t>|              </a:t>
            </a:r>
            <a:r>
              <a:rPr lang="en-US" sz="1800" b="1" dirty="0">
                <a:latin typeface="+mn-lt"/>
              </a:rPr>
              <a:t>Year 4 French</a:t>
            </a:r>
            <a:r>
              <a:rPr lang="en-US" sz="1800" b="1" dirty="0"/>
              <a:t>	| </a:t>
            </a:r>
            <a:r>
              <a:rPr lang="en-US" sz="1800" b="1" dirty="0">
                <a:latin typeface="+mn-lt"/>
              </a:rPr>
              <a:t>Summer 2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9242276"/>
              </p:ext>
            </p:extLst>
          </p:nvPr>
        </p:nvGraphicFramePr>
        <p:xfrm>
          <a:off x="20506" y="320283"/>
          <a:ext cx="3214760" cy="4175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38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309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4986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Phonics and Pronunciation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4130">
                <a:tc>
                  <a:txBody>
                    <a:bodyPr/>
                    <a:lstStyle/>
                    <a:p>
                      <a:r>
                        <a:rPr lang="en-GB" sz="1400" dirty="0" err="1"/>
                        <a:t>é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sound in:</a:t>
                      </a:r>
                    </a:p>
                    <a:p>
                      <a:r>
                        <a:rPr lang="en-GB" sz="1400" dirty="0"/>
                        <a:t> • </a:t>
                      </a:r>
                      <a:r>
                        <a:rPr lang="en-GB" sz="1400" dirty="0" err="1"/>
                        <a:t>désert</a:t>
                      </a:r>
                      <a:endParaRPr lang="en-GB" sz="13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8631">
                <a:tc>
                  <a:txBody>
                    <a:bodyPr/>
                    <a:lstStyle/>
                    <a:p>
                      <a:r>
                        <a:rPr lang="en-GB" sz="1400" dirty="0"/>
                        <a:t>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sound in:</a:t>
                      </a:r>
                    </a:p>
                    <a:p>
                      <a:r>
                        <a:rPr lang="en-GB" sz="1400" dirty="0"/>
                        <a:t> • le</a:t>
                      </a:r>
                      <a:endParaRPr lang="en-GB" sz="13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991672142"/>
                  </a:ext>
                </a:extLst>
              </a:tr>
              <a:tr h="502111">
                <a:tc>
                  <a:txBody>
                    <a:bodyPr/>
                    <a:lstStyle/>
                    <a:p>
                      <a:r>
                        <a:rPr lang="en-GB" sz="1400" dirty="0" err="1"/>
                        <a:t>eau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sound in: </a:t>
                      </a:r>
                    </a:p>
                    <a:p>
                      <a:r>
                        <a:rPr lang="en-GB" sz="1400" dirty="0"/>
                        <a:t>• </a:t>
                      </a:r>
                      <a:r>
                        <a:rPr lang="en-GB" sz="1400" dirty="0" err="1"/>
                        <a:t>chameau</a:t>
                      </a:r>
                      <a:endParaRPr lang="en-GB" sz="13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974882972"/>
                  </a:ext>
                </a:extLst>
              </a:tr>
              <a:tr h="14764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Silent letters</a:t>
                      </a:r>
                    </a:p>
                    <a:p>
                      <a:endParaRPr lang="en-GB" sz="14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There are many last consonant silent letters in French. The final ‘s’ is silent in the words ‘habitats’ and ‘grands’. The ‘t’ is silent in ‘</a:t>
                      </a:r>
                      <a:r>
                        <a:rPr lang="en-GB" sz="1400" dirty="0" err="1"/>
                        <a:t>désert</a:t>
                      </a:r>
                      <a:r>
                        <a:rPr lang="en-GB" sz="1400" dirty="0"/>
                        <a:t>’.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907754">
                <a:tc>
                  <a:txBody>
                    <a:bodyPr/>
                    <a:lstStyle/>
                    <a:p>
                      <a:r>
                        <a:rPr lang="en-GB" sz="1200" dirty="0"/>
                        <a:t>guttural ’r’</a:t>
                      </a:r>
                      <a:endParaRPr lang="en-US" sz="12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The ‘r’ sound in French is guttural from the back of the throat like in the word ‘ours’.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018023"/>
              </p:ext>
            </p:extLst>
          </p:nvPr>
        </p:nvGraphicFramePr>
        <p:xfrm>
          <a:off x="3222140" y="352308"/>
          <a:ext cx="3283340" cy="26921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3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09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34772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400" dirty="0"/>
                        <a:t>By</a:t>
                      </a:r>
                      <a:r>
                        <a:rPr lang="en-GB" altLang="en-GB" sz="1400" baseline="0" dirty="0"/>
                        <a:t> the end of this unit I will be able to</a:t>
                      </a:r>
                      <a:r>
                        <a:rPr lang="en-GB" altLang="en-GB" baseline="0" dirty="0"/>
                        <a:t>: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4227">
                <a:tc>
                  <a:txBody>
                    <a:bodyPr/>
                    <a:lstStyle/>
                    <a:p>
                      <a:r>
                        <a:rPr lang="en-GB" altLang="en-GB" sz="14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Say and write the key elements that animals and plants need to survive.</a:t>
                      </a:r>
                    </a:p>
                    <a:p>
                      <a:endParaRPr lang="en-GB" sz="15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4227">
                <a:tc>
                  <a:txBody>
                    <a:bodyPr/>
                    <a:lstStyle/>
                    <a:p>
                      <a:r>
                        <a:rPr lang="en-GB" altLang="en-GB" sz="14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Name the 5 most common types of habitats</a:t>
                      </a:r>
                    </a:p>
                    <a:p>
                      <a:endParaRPr lang="en-GB" sz="15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4227">
                <a:tc>
                  <a:txBody>
                    <a:bodyPr/>
                    <a:lstStyle/>
                    <a:p>
                      <a:r>
                        <a:rPr lang="en-GB" altLang="en-GB" sz="14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Name an animal and a plant that live and grow in each type of habitat.</a:t>
                      </a:r>
                    </a:p>
                    <a:p>
                      <a:endParaRPr lang="en-GB" sz="15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4780404"/>
              </p:ext>
            </p:extLst>
          </p:nvPr>
        </p:nvGraphicFramePr>
        <p:xfrm>
          <a:off x="6463152" y="376956"/>
          <a:ext cx="3365744" cy="621840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57778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40867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59929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26929"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Key Vocabulary</a:t>
                      </a:r>
                      <a:r>
                        <a:rPr lang="en-US" sz="1400" baseline="0" dirty="0">
                          <a:solidFill>
                            <a:schemeClr val="bg1"/>
                          </a:solidFill>
                        </a:rPr>
                        <a:t> and </a:t>
                      </a:r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Phrases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52794">
                <a:tc>
                  <a:txBody>
                    <a:bodyPr/>
                    <a:lstStyle/>
                    <a:p>
                      <a:r>
                        <a:rPr lang="en-US" sz="8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la prairie</a:t>
                      </a:r>
                      <a:endParaRPr lang="en-GB" sz="14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the  meadow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38489">
                <a:tc>
                  <a:txBody>
                    <a:bodyPr/>
                    <a:lstStyle/>
                    <a:p>
                      <a:r>
                        <a:rPr lang="en-US" sz="8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/>
                        <a:t>l’Arctique</a:t>
                      </a:r>
                      <a:endParaRPr lang="en-GB" sz="14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the Arctic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13776">
                <a:tc>
                  <a:txBody>
                    <a:bodyPr/>
                    <a:lstStyle/>
                    <a:p>
                      <a:r>
                        <a:rPr lang="en-US" sz="8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la </a:t>
                      </a:r>
                      <a:r>
                        <a:rPr lang="en-GB" sz="1400" dirty="0" err="1"/>
                        <a:t>forêt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tropicale</a:t>
                      </a:r>
                      <a:endParaRPr lang="en-GB" sz="14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rainforest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95416">
                <a:tc>
                  <a:txBody>
                    <a:bodyPr/>
                    <a:lstStyle/>
                    <a:p>
                      <a:r>
                        <a:rPr lang="en-US" sz="8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le </a:t>
                      </a:r>
                      <a:r>
                        <a:rPr lang="en-GB" sz="1400" dirty="0" err="1"/>
                        <a:t>désert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the  desert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62075">
                <a:tc>
                  <a:txBody>
                    <a:bodyPr/>
                    <a:lstStyle/>
                    <a:p>
                      <a:r>
                        <a:rPr lang="en-US" sz="800" b="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/>
                        <a:t>l’océan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the ocean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79237">
                <a:tc>
                  <a:txBody>
                    <a:bodyPr/>
                    <a:lstStyle/>
                    <a:p>
                      <a:r>
                        <a:rPr lang="en-US" sz="800" b="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le lapin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the rabbit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53169660"/>
                  </a:ext>
                </a:extLst>
              </a:tr>
              <a:tr h="425017">
                <a:tc>
                  <a:txBody>
                    <a:bodyPr/>
                    <a:lstStyle/>
                    <a:p>
                      <a:r>
                        <a:rPr lang="en-US" sz="800" b="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l’ours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blanc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the polar bear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8602830"/>
                  </a:ext>
                </a:extLst>
              </a:tr>
              <a:tr h="378373">
                <a:tc>
                  <a:txBody>
                    <a:bodyPr/>
                    <a:lstStyle/>
                    <a:p>
                      <a:r>
                        <a:rPr lang="en-US" sz="800" b="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le singe </a:t>
                      </a:r>
                      <a:r>
                        <a:rPr lang="en-GB" sz="1400" dirty="0" err="1"/>
                        <a:t>araignée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the spider monkey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41415418"/>
                  </a:ext>
                </a:extLst>
              </a:tr>
              <a:tr h="352169">
                <a:tc>
                  <a:txBody>
                    <a:bodyPr/>
                    <a:lstStyle/>
                    <a:p>
                      <a:r>
                        <a:rPr lang="en-US" sz="800" b="0" dirty="0"/>
                        <a:t>9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le </a:t>
                      </a:r>
                      <a:r>
                        <a:rPr lang="en-GB" sz="1400" dirty="0" err="1"/>
                        <a:t>chameau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the camel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06936581"/>
                  </a:ext>
                </a:extLst>
              </a:tr>
              <a:tr h="305240">
                <a:tc>
                  <a:txBody>
                    <a:bodyPr/>
                    <a:lstStyle/>
                    <a:p>
                      <a:r>
                        <a:rPr lang="en-US" sz="800" b="0" dirty="0"/>
                        <a:t>10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le requin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the shark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4851021"/>
                  </a:ext>
                </a:extLst>
              </a:tr>
              <a:tr h="374382">
                <a:tc>
                  <a:txBody>
                    <a:bodyPr/>
                    <a:lstStyle/>
                    <a:p>
                      <a:r>
                        <a:rPr lang="en-US" sz="800" b="0" dirty="0"/>
                        <a:t>11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/>
                        <a:t>l’eau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the water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82642078"/>
                  </a:ext>
                </a:extLst>
              </a:tr>
              <a:tr h="312435">
                <a:tc>
                  <a:txBody>
                    <a:bodyPr/>
                    <a:lstStyle/>
                    <a:p>
                      <a:r>
                        <a:rPr lang="en-US" sz="800" b="0" dirty="0"/>
                        <a:t>12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l’air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the air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92613843"/>
                  </a:ext>
                </a:extLst>
              </a:tr>
              <a:tr h="391900">
                <a:tc>
                  <a:txBody>
                    <a:bodyPr/>
                    <a:lstStyle/>
                    <a:p>
                      <a:r>
                        <a:rPr lang="en-US" sz="800" b="0" dirty="0"/>
                        <a:t>13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la </a:t>
                      </a:r>
                      <a:r>
                        <a:rPr lang="en-GB" sz="1400" dirty="0" err="1"/>
                        <a:t>nourriture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the food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29937122"/>
                  </a:ext>
                </a:extLst>
              </a:tr>
              <a:tr h="404315">
                <a:tc>
                  <a:txBody>
                    <a:bodyPr/>
                    <a:lstStyle/>
                    <a:p>
                      <a:r>
                        <a:rPr lang="en-US" sz="800" b="0" dirty="0"/>
                        <a:t>14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le soleil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the sun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9079464"/>
                  </a:ext>
                </a:extLst>
              </a:tr>
              <a:tr h="505861">
                <a:tc>
                  <a:txBody>
                    <a:bodyPr/>
                    <a:lstStyle/>
                    <a:p>
                      <a:r>
                        <a:rPr lang="en-US" sz="800" b="0" dirty="0"/>
                        <a:t>15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un abri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a shelter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4309271"/>
              </p:ext>
            </p:extLst>
          </p:nvPr>
        </p:nvGraphicFramePr>
        <p:xfrm>
          <a:off x="7379" y="4569203"/>
          <a:ext cx="3241013" cy="197983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1161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3029852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263163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400" dirty="0"/>
                        <a:t>I should already be able to: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339903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1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To ask ‘Where do you live?’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585580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2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Say and write in French whether I live in a house or an apartment.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712191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3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Say and write in French the nouns and determiners for 12 classroom objects.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</a:tbl>
          </a:graphicData>
        </a:graphic>
      </p:graphicFrame>
      <p:pic>
        <p:nvPicPr>
          <p:cNvPr id="9" name="Picture 8" descr="A picture containing text, cartoon, illustration&#10;&#10;Description automatically generated">
            <a:extLst>
              <a:ext uri="{FF2B5EF4-FFF2-40B4-BE49-F238E27FC236}">
                <a16:creationId xmlns:a16="http://schemas.microsoft.com/office/drawing/2014/main" id="{310E4A89-F420-672E-478A-9DEE231309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8392" y="2928109"/>
            <a:ext cx="3241013" cy="3866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5112</TotalTime>
  <Words>275</Words>
  <Application>Microsoft Macintosh PowerPoint</Application>
  <PresentationFormat>A4 Paper (210x297 mm)</PresentationFormat>
  <Paragraphs>76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Habitat|              Year 4 French | Summer 2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StAndrews Primary 7</cp:lastModifiedBy>
  <cp:revision>88</cp:revision>
  <cp:lastPrinted>2023-02-24T16:11:30Z</cp:lastPrinted>
  <dcterms:created xsi:type="dcterms:W3CDTF">2017-10-15T20:56:30Z</dcterms:created>
  <dcterms:modified xsi:type="dcterms:W3CDTF">2023-06-19T21:34:46Z</dcterms:modified>
</cp:coreProperties>
</file>