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460" autoAdjust="0"/>
    <p:restoredTop sz="86422"/>
  </p:normalViewPr>
  <p:slideViewPr>
    <p:cSldViewPr snapToGrid="0" snapToObjects="1">
      <p:cViewPr varScale="1">
        <p:scale>
          <a:sx n="92" d="100"/>
          <a:sy n="92" d="100"/>
        </p:scale>
        <p:origin x="1480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88" d="100"/>
          <a:sy n="88" d="100"/>
        </p:scale>
        <p:origin x="388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5/15/24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47193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Titanic |</a:t>
            </a:r>
            <a:r>
              <a:rPr lang="en-US" sz="1800" b="1"/>
              <a:t>	Summer 2</a:t>
            </a:r>
            <a:r>
              <a:rPr lang="en-US" sz="1800" b="1" dirty="0"/>
              <a:t>	| Year 6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837886"/>
              </p:ext>
            </p:extLst>
          </p:nvPr>
        </p:nvGraphicFramePr>
        <p:xfrm>
          <a:off x="208152" y="316674"/>
          <a:ext cx="2712847" cy="1970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4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4104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What I should already know: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695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That some things float and some things sink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579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How to plan a fair test.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1495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How to 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 for patterns, similarities and differences in  data in order to draw simple conclusions and answer questions.</a:t>
                      </a:r>
                      <a:endParaRPr lang="en-GB" sz="12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55867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291088"/>
              </p:ext>
            </p:extLst>
          </p:nvPr>
        </p:nvGraphicFramePr>
        <p:xfrm>
          <a:off x="177877" y="2347512"/>
          <a:ext cx="2789343" cy="329286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1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7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400" dirty="0"/>
                        <a:t>What I will Learn: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147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objects that are less dense than water will float.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That objects that are hollow will float.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</a:t>
                      </a: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larger the surface area of an object, the more likely it is to float.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That as ice melts, the temperature of the </a:t>
                      </a:r>
                      <a:r>
                        <a:rPr lang="en-GB" sz="1400"/>
                        <a:t>surrounding water </a:t>
                      </a:r>
                      <a:r>
                        <a:rPr lang="en-GB" sz="1400" dirty="0"/>
                        <a:t>will change.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86182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altLang="en-GB" sz="14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What a thermal insulator is and which materials make good thermal insulators.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138291"/>
              </p:ext>
            </p:extLst>
          </p:nvPr>
        </p:nvGraphicFramePr>
        <p:xfrm>
          <a:off x="6117578" y="323891"/>
          <a:ext cx="3656765" cy="597225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311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2755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96096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</a:tblGrid>
              <a:tr h="44702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Key Vocabulary: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19267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buoyancy: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ability of an object to float in water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16460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density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much matter (stuff) an object has to its volume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02681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floating: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an object stays on the surface of a liquid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38767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hypothermia: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dangerous drop in body temperature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618129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iceberg: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large pieces of ice broken off from a glacier or large areas of floating ice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63322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sink: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 below the surface of water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633229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thermal insulation: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that decreases the flow of heat from a hot area to a cooler one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618129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upthrust: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force that pushes an object up and makes it seem to lose weight in a water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011745"/>
              </p:ext>
            </p:extLst>
          </p:nvPr>
        </p:nvGraphicFramePr>
        <p:xfrm>
          <a:off x="3013441" y="323891"/>
          <a:ext cx="3087896" cy="337213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1185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886711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340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Working scientifically skills: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613287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 types of scientific enquiries to answer questions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525675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measurements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using a range of scientific equipment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654353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Record </a:t>
                      </a: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results using scientific diagrams and labels.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70090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4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Report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present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findings from enquiries, including predictions and conclusions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529299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5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Gather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record data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help in answering questions.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8BD6BF1-10C0-598C-2477-BA0F5A2195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124637"/>
              </p:ext>
            </p:extLst>
          </p:nvPr>
        </p:nvGraphicFramePr>
        <p:xfrm>
          <a:off x="3049702" y="4466476"/>
          <a:ext cx="2953589" cy="228260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39245">
                  <a:extLst>
                    <a:ext uri="{9D8B030D-6E8A-4147-A177-3AD203B41FA5}">
                      <a16:colId xmlns:a16="http://schemas.microsoft.com/office/drawing/2014/main" val="3622325577"/>
                    </a:ext>
                  </a:extLst>
                </a:gridCol>
                <a:gridCol w="2114344">
                  <a:extLst>
                    <a:ext uri="{9D8B030D-6E8A-4147-A177-3AD203B41FA5}">
                      <a16:colId xmlns:a16="http://schemas.microsoft.com/office/drawing/2014/main" val="2097564621"/>
                    </a:ext>
                  </a:extLst>
                </a:gridCol>
              </a:tblGrid>
              <a:tr h="575727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400" dirty="0"/>
                        <a:t>Scientists/Inventors: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728256"/>
                  </a:ext>
                </a:extLst>
              </a:tr>
              <a:tr h="1653216">
                <a:tc>
                  <a:txBody>
                    <a:bodyPr/>
                    <a:lstStyle/>
                    <a:p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Henry Bell </a:t>
                      </a:r>
                    </a:p>
                    <a:p>
                      <a:pPr algn="l"/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(1767 - 1830) </a:t>
                      </a:r>
                      <a:endParaRPr lang="en-GB" sz="16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+mn-lt"/>
                        </a:rPr>
                        <a:t>A Scottish Engineer who helped to pioneer the development of the steamship. He is most widely known for introducing the first successful passenger steamboat service in 1812.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7506428"/>
                  </a:ext>
                </a:extLst>
              </a:tr>
            </a:tbl>
          </a:graphicData>
        </a:graphic>
      </p:graphicFrame>
      <p:pic>
        <p:nvPicPr>
          <p:cNvPr id="1026" name="Picture 2" descr="Titanic - Wikipedia">
            <a:extLst>
              <a:ext uri="{FF2B5EF4-FFF2-40B4-BE49-F238E27FC236}">
                <a16:creationId xmlns:a16="http://schemas.microsoft.com/office/drawing/2014/main" id="{956221FF-E710-3472-765E-DB492A877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454" y="5607779"/>
            <a:ext cx="1641630" cy="120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ant to see the Titanic? Company offering spots for deep-sea expedition in  2023">
            <a:extLst>
              <a:ext uri="{FF2B5EF4-FFF2-40B4-BE49-F238E27FC236}">
                <a16:creationId xmlns:a16="http://schemas.microsoft.com/office/drawing/2014/main" id="{D7401185-BE61-4FF0-1FF4-26834D9664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072" y="3667159"/>
            <a:ext cx="1598634" cy="79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4762</TotalTime>
  <Words>347</Words>
  <Application>Microsoft Macintosh PowerPoint</Application>
  <PresentationFormat>A4 Paper (210x297 mm)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Titanic | Summer 2 | Year 6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StAndrews Primary 6</cp:lastModifiedBy>
  <cp:revision>70</cp:revision>
  <cp:lastPrinted>2017-10-30T10:21:12Z</cp:lastPrinted>
  <dcterms:created xsi:type="dcterms:W3CDTF">2017-10-15T20:56:30Z</dcterms:created>
  <dcterms:modified xsi:type="dcterms:W3CDTF">2024-05-15T18:30:46Z</dcterms:modified>
</cp:coreProperties>
</file>